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BC2"/>
    <a:srgbClr val="FCF9CC"/>
    <a:srgbClr val="FAF49E"/>
    <a:srgbClr val="E2EEEE"/>
    <a:srgbClr val="9EC4C5"/>
    <a:srgbClr val="FCE2D4"/>
    <a:srgbClr val="CDE1E1"/>
    <a:srgbClr val="9EC5C6"/>
    <a:srgbClr val="FECE54"/>
    <a:srgbClr val="EB6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63982"/>
            <a:ext cx="2708606" cy="1727007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41424" y="5602755"/>
            <a:ext cx="235270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Slim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AP716870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Copertura refrigerante in neoprene RPET per lattine in alluminio tipo "sleek" con capacità di 0,33l.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5621" y="963363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AP716625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Borsa frigo in poliestere 600D RPET personalizzabile con grafica stampata in sublimazione su tutta la superficie; contiene sino a 4 lattine in alluminio da 0,33 litri, con cerniera, imbottitura ed etichetta RPET.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75621" y="7715489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12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Copertura refrigerante in neoprene RPET per bottiglia di birra, personalizzabile con grafica stampata in sublimazione su tutta la superficie.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9489"/>
            <a:ext cx="5759449" cy="302371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109220" y="3630692"/>
            <a:ext cx="5565692" cy="506373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Saldi su articoli BE CREATIVE per il tempo libero e lo sport!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6293" y="4124989"/>
            <a:ext cx="5054328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100" dirty="0">
                <a:solidFill>
                  <a:schemeClr val="bg1"/>
                </a:solidFill>
              </a:rPr>
              <a:t>La primavera è arrivata e l'estate è dietro l'angolo: è il momento perfetto per rinfrescare le vostre campagne di marketing con la selezione di regali promozionali BE CREATIVE di Leisure &amp; Sport a prezzi scontati!</a:t>
            </a:r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24318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Draw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Sacca termica in poliestere 600D RPET con chiusura a coulisse, imbottitura in alluminio ed etichetta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SuboWrist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RPET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Braccialetto in poliestere RPET personalizzabile con grafica stampata in sublimazione su entrambi i lati e chiusura di sicurezza in plastica colorata.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45193" y="13224318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Ventaglio in carta pieghevole con grafica a colori.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1" name="Kép 20" descr="A képen kiegészítő, táska, Poggyász és táskák, Minta (Divattervezés)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1716C26-0588-0438-894C-0547403BDA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3" y="11627039"/>
            <a:ext cx="1286489" cy="128648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0DD06BF-6E89-607B-3CB2-CF957C9C8B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08" y="11670355"/>
            <a:ext cx="1192393" cy="1192393"/>
          </a:xfrm>
          <a:prstGeom prst="rect">
            <a:avLst/>
          </a:prstGeom>
        </p:spPr>
      </p:pic>
      <p:pic>
        <p:nvPicPr>
          <p:cNvPr id="18" name="Kép 1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CED4BD5-2DB4-A9C7-D79C-6424F60B3E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47" y="11462489"/>
            <a:ext cx="1524238" cy="152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6634</TotalTime>
  <Words>228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168</cp:revision>
  <cp:lastPrinted>2020-10-14T10:13:42Z</cp:lastPrinted>
  <dcterms:created xsi:type="dcterms:W3CDTF">2020-04-21T06:52:21Z</dcterms:created>
  <dcterms:modified xsi:type="dcterms:W3CDTF">2025-03-11T14:04:47Z</dcterms:modified>
  <cp:category/>
</cp:coreProperties>
</file>